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4014"/>
  </p:normalViewPr>
  <p:slideViewPr>
    <p:cSldViewPr snapToGrid="0" snapToObjects="1">
      <p:cViewPr>
        <p:scale>
          <a:sx n="63" d="100"/>
          <a:sy n="63" d="100"/>
        </p:scale>
        <p:origin x="3064" y="824"/>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14147</TotalTime>
  <Words>19468</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459</cp:revision>
  <dcterms:created xsi:type="dcterms:W3CDTF">2020-02-11T00:22:44Z</dcterms:created>
  <dcterms:modified xsi:type="dcterms:W3CDTF">2021-03-09T00:57:49Z</dcterms:modified>
</cp:coreProperties>
</file>